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41" r:id="rId2"/>
    <p:sldId id="442" r:id="rId3"/>
    <p:sldId id="443" r:id="rId4"/>
    <p:sldId id="444" r:id="rId5"/>
    <p:sldId id="445" r:id="rId6"/>
    <p:sldId id="446" r:id="rId7"/>
    <p:sldId id="447" r:id="rId8"/>
    <p:sldId id="448" r:id="rId9"/>
    <p:sldId id="449" r:id="rId10"/>
    <p:sldId id="450" r:id="rId11"/>
    <p:sldId id="451" r:id="rId12"/>
    <p:sldId id="452" r:id="rId13"/>
    <p:sldId id="453" r:id="rId14"/>
    <p:sldId id="454" r:id="rId15"/>
    <p:sldId id="455" r:id="rId16"/>
    <p:sldId id="456" r:id="rId17"/>
    <p:sldId id="457" r:id="rId18"/>
    <p:sldId id="458" r:id="rId19"/>
    <p:sldId id="459" r:id="rId20"/>
    <p:sldId id="460" r:id="rId21"/>
    <p:sldId id="461" r:id="rId22"/>
    <p:sldId id="462" r:id="rId23"/>
    <p:sldId id="463" r:id="rId24"/>
    <p:sldId id="464" r:id="rId25"/>
    <p:sldId id="465" r:id="rId26"/>
    <p:sldId id="466" r:id="rId27"/>
    <p:sldId id="467" r:id="rId28"/>
    <p:sldId id="468" r:id="rId29"/>
    <p:sldId id="469" r:id="rId30"/>
    <p:sldId id="470" r:id="rId31"/>
    <p:sldId id="471" r:id="rId32"/>
    <p:sldId id="472" r:id="rId33"/>
    <p:sldId id="473" r:id="rId34"/>
    <p:sldId id="474" r:id="rId35"/>
    <p:sldId id="475" r:id="rId36"/>
    <p:sldId id="476" r:id="rId37"/>
    <p:sldId id="477" r:id="rId38"/>
    <p:sldId id="478" r:id="rId39"/>
    <p:sldId id="479" r:id="rId40"/>
    <p:sldId id="480" r:id="rId41"/>
    <p:sldId id="481" r:id="rId42"/>
    <p:sldId id="482" r:id="rId43"/>
    <p:sldId id="483" r:id="rId44"/>
    <p:sldId id="484" r:id="rId45"/>
    <p:sldId id="485" r:id="rId46"/>
    <p:sldId id="486" r:id="rId47"/>
    <p:sldId id="487" r:id="rId48"/>
    <p:sldId id="488" r:id="rId49"/>
    <p:sldId id="489" r:id="rId50"/>
    <p:sldId id="490" r:id="rId51"/>
    <p:sldId id="491" r:id="rId52"/>
    <p:sldId id="492" r:id="rId53"/>
    <p:sldId id="493" r:id="rId54"/>
    <p:sldId id="494" r:id="rId55"/>
    <p:sldId id="495" r:id="rId56"/>
    <p:sldId id="496" r:id="rId57"/>
    <p:sldId id="497" r:id="rId58"/>
    <p:sldId id="498" r:id="rId59"/>
    <p:sldId id="499" r:id="rId60"/>
    <p:sldId id="500" r:id="rId61"/>
    <p:sldId id="501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1282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B1537AA-5F81-5F88-87F0-B3E15CF981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055079"/>
            <a:ext cx="5486400" cy="993746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08465" y="1982517"/>
            <a:ext cx="3426693" cy="26466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6048825"/>
            <a:ext cx="5486400" cy="804862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13AD9578-CCEA-8853-367A-1F214FD4BAE1}"/>
              </a:ext>
            </a:extLst>
          </p:cNvPr>
          <p:cNvSpPr txBox="1">
            <a:spLocks/>
          </p:cNvSpPr>
          <p:nvPr userDrawn="1"/>
        </p:nvSpPr>
        <p:spPr>
          <a:xfrm>
            <a:off x="1306901" y="1330085"/>
            <a:ext cx="6530196" cy="566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00"/>
                </a:solidFill>
              </a:rPr>
              <a:t>Department </a:t>
            </a:r>
            <a:r>
              <a:rPr lang="en-US" sz="2400">
                <a:solidFill>
                  <a:srgbClr val="FFFF00"/>
                </a:solidFill>
              </a:rPr>
              <a:t>of </a:t>
            </a:r>
            <a:r>
              <a:rPr lang="en-US" sz="2400" smtClean="0">
                <a:solidFill>
                  <a:srgbClr val="FFFF00"/>
                </a:solidFill>
              </a:rPr>
              <a:t>Agriculture </a:t>
            </a:r>
            <a:r>
              <a:rPr lang="en-US" sz="2400" dirty="0">
                <a:solidFill>
                  <a:srgbClr val="FFFF00"/>
                </a:solidFill>
              </a:rPr>
              <a:t>Engineering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84A8D4E-2035-A5C7-79E5-5A817B2D9B9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3597" y="2844470"/>
            <a:ext cx="2196491" cy="1784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038210E-2768-09BE-60FD-835563D605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lumMod val="40000"/>
                <a:lumOff val="60000"/>
                <a:tint val="45000"/>
                <a:satMod val="400000"/>
              </a:schemeClr>
            </a:duotone>
            <a:lum bright="-20000" contrast="20000"/>
          </a:blip>
          <a:srcRect l="1" r="1237" b="1617"/>
          <a:stretch/>
        </p:blipFill>
        <p:spPr>
          <a:xfrm>
            <a:off x="6335536" y="2211238"/>
            <a:ext cx="2022401" cy="241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212218108002</a:t>
            </a:r>
          </a:p>
          <a:p>
            <a:r>
              <a:t>AMRITHA S</a:t>
            </a:r>
          </a:p>
        </p:txBody>
      </p:sp>
      <p:pic>
        <p:nvPicPr>
          <p:cNvPr id="3" name="Picture Placeholder 2" descr="212218108002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 with Distinction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212218108057</a:t>
            </a:r>
          </a:p>
          <a:p>
            <a:r>
              <a:t>SUBALAKSHMI M</a:t>
            </a:r>
          </a:p>
        </p:txBody>
      </p:sp>
      <p:pic>
        <p:nvPicPr>
          <p:cNvPr id="3" name="Picture Placeholder 2" descr="212218108057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 with Distinction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212218108059</a:t>
            </a:r>
          </a:p>
          <a:p>
            <a:r>
              <a:t>THEEBA B</a:t>
            </a:r>
          </a:p>
        </p:txBody>
      </p:sp>
      <p:pic>
        <p:nvPicPr>
          <p:cNvPr id="3" name="Picture Placeholder 2" descr="212218108059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 with Distinction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212218108001</a:t>
            </a:r>
          </a:p>
          <a:p>
            <a:r>
              <a:t>AISWARYA B</a:t>
            </a:r>
          </a:p>
        </p:txBody>
      </p:sp>
      <p:pic>
        <p:nvPicPr>
          <p:cNvPr id="3" name="Picture Placeholder 2" descr="212218108001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212218108003</a:t>
            </a:r>
          </a:p>
          <a:p>
            <a:r>
              <a:t>ANNIE PRIYA RAJ</a:t>
            </a:r>
          </a:p>
        </p:txBody>
      </p:sp>
      <p:pic>
        <p:nvPicPr>
          <p:cNvPr id="3" name="Picture Placeholder 2" descr="212218108003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212218108004</a:t>
            </a:r>
          </a:p>
          <a:p>
            <a:r>
              <a:t>ARAVIND R</a:t>
            </a:r>
          </a:p>
        </p:txBody>
      </p:sp>
      <p:pic>
        <p:nvPicPr>
          <p:cNvPr id="3" name="Picture Placeholder 2" descr="212218108004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212218108005</a:t>
            </a:r>
          </a:p>
          <a:p>
            <a:r>
              <a:t>ARAVIND S</a:t>
            </a:r>
          </a:p>
        </p:txBody>
      </p:sp>
      <p:pic>
        <p:nvPicPr>
          <p:cNvPr id="3" name="Picture Placeholder 2" descr="212218108005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212218108006</a:t>
            </a:r>
          </a:p>
          <a:p>
            <a:r>
              <a:t>BARATHKUMAR S</a:t>
            </a:r>
          </a:p>
        </p:txBody>
      </p:sp>
      <p:pic>
        <p:nvPicPr>
          <p:cNvPr id="3" name="Picture Placeholder 2" descr="212218108006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212218108008</a:t>
            </a:r>
          </a:p>
          <a:p>
            <a:r>
              <a:t>DARSHINI S</a:t>
            </a:r>
          </a:p>
        </p:txBody>
      </p:sp>
      <p:pic>
        <p:nvPicPr>
          <p:cNvPr id="3" name="Picture Placeholder 2" descr="212218108008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212218108010</a:t>
            </a:r>
          </a:p>
          <a:p>
            <a:r>
              <a:t>EZHILARASI M</a:t>
            </a:r>
          </a:p>
        </p:txBody>
      </p:sp>
      <p:pic>
        <p:nvPicPr>
          <p:cNvPr id="3" name="Picture Placeholder 2" descr="212218108010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212218108011</a:t>
            </a:r>
          </a:p>
          <a:p>
            <a:r>
              <a:t>GIRIDHARAN B</a:t>
            </a:r>
          </a:p>
        </p:txBody>
      </p:sp>
      <p:pic>
        <p:nvPicPr>
          <p:cNvPr id="3" name="Picture Placeholder 2" descr="212218108011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212218108007</a:t>
            </a:r>
          </a:p>
          <a:p>
            <a:r>
              <a:t>CHITRA PRIYA M</a:t>
            </a:r>
          </a:p>
        </p:txBody>
      </p:sp>
      <p:pic>
        <p:nvPicPr>
          <p:cNvPr id="3" name="Picture Placeholder 2" descr="212218108007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 with Distinction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212218108013</a:t>
            </a:r>
          </a:p>
          <a:p>
            <a:r>
              <a:t>HARI KUMAR K A</a:t>
            </a:r>
          </a:p>
        </p:txBody>
      </p:sp>
      <p:pic>
        <p:nvPicPr>
          <p:cNvPr id="3" name="Picture Placeholder 2" descr="212218108013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212218108014</a:t>
            </a:r>
          </a:p>
          <a:p>
            <a:r>
              <a:t>HARISH R</a:t>
            </a:r>
          </a:p>
        </p:txBody>
      </p:sp>
      <p:pic>
        <p:nvPicPr>
          <p:cNvPr id="3" name="Picture Placeholder 2" descr="212218108014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212218108015</a:t>
            </a:r>
          </a:p>
          <a:p>
            <a:r>
              <a:t>HEMARAJ S</a:t>
            </a:r>
          </a:p>
        </p:txBody>
      </p:sp>
      <p:pic>
        <p:nvPicPr>
          <p:cNvPr id="3" name="Picture Placeholder 2" descr="212218108015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212218108016</a:t>
            </a:r>
          </a:p>
          <a:p>
            <a:r>
              <a:t>ILAKKIYA A</a:t>
            </a:r>
          </a:p>
        </p:txBody>
      </p:sp>
      <p:pic>
        <p:nvPicPr>
          <p:cNvPr id="3" name="Picture Placeholder 2" descr="212218108016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212218108017</a:t>
            </a:r>
          </a:p>
          <a:p>
            <a:r>
              <a:t>JAGADEESHWARI S</a:t>
            </a:r>
          </a:p>
        </p:txBody>
      </p:sp>
      <p:pic>
        <p:nvPicPr>
          <p:cNvPr id="3" name="Picture Placeholder 2" descr="212218108017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212218108018</a:t>
            </a:r>
          </a:p>
          <a:p>
            <a:r>
              <a:t>JAGATHISH M</a:t>
            </a:r>
          </a:p>
        </p:txBody>
      </p:sp>
      <p:pic>
        <p:nvPicPr>
          <p:cNvPr id="3" name="Picture Placeholder 2" descr="212218108018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212218108019</a:t>
            </a:r>
          </a:p>
          <a:p>
            <a:r>
              <a:t>JAYAKANTH N</a:t>
            </a:r>
          </a:p>
        </p:txBody>
      </p:sp>
      <p:pic>
        <p:nvPicPr>
          <p:cNvPr id="3" name="Picture Placeholder 2" descr="212218108019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212218108022</a:t>
            </a:r>
          </a:p>
          <a:p>
            <a:r>
              <a:t>JEEVITHA A</a:t>
            </a:r>
          </a:p>
        </p:txBody>
      </p:sp>
      <p:pic>
        <p:nvPicPr>
          <p:cNvPr id="3" name="Picture Placeholder 2" descr="212218108022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212218108023</a:t>
            </a:r>
          </a:p>
          <a:p>
            <a:r>
              <a:t>JEEVITHA R</a:t>
            </a:r>
          </a:p>
        </p:txBody>
      </p:sp>
      <p:pic>
        <p:nvPicPr>
          <p:cNvPr id="3" name="Picture Placeholder 2" descr="212218108023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212218108025</a:t>
            </a:r>
          </a:p>
          <a:p>
            <a:r>
              <a:t>KALAIYARASI K</a:t>
            </a:r>
          </a:p>
        </p:txBody>
      </p:sp>
      <p:pic>
        <p:nvPicPr>
          <p:cNvPr id="3" name="Picture Placeholder 2" descr="212218108025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212218108009</a:t>
            </a:r>
          </a:p>
          <a:p>
            <a:r>
              <a:t>DIVYA D</a:t>
            </a:r>
          </a:p>
        </p:txBody>
      </p:sp>
      <p:pic>
        <p:nvPicPr>
          <p:cNvPr id="3" name="Picture Placeholder 2" descr="212218108009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 with Distinction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212218108026</a:t>
            </a:r>
          </a:p>
          <a:p>
            <a:r>
              <a:t>KAVINILA V</a:t>
            </a:r>
          </a:p>
        </p:txBody>
      </p:sp>
      <p:pic>
        <p:nvPicPr>
          <p:cNvPr id="3" name="Picture Placeholder 2" descr="212218108026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212218108027</a:t>
            </a:r>
          </a:p>
          <a:p>
            <a:r>
              <a:t>KAVITI SUDHEER</a:t>
            </a:r>
          </a:p>
        </p:txBody>
      </p:sp>
      <p:pic>
        <p:nvPicPr>
          <p:cNvPr id="3" name="Picture Placeholder 2" descr="212218108027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212218108028</a:t>
            </a:r>
          </a:p>
          <a:p>
            <a:r>
              <a:t>KAVIYARASAN M</a:t>
            </a:r>
          </a:p>
        </p:txBody>
      </p:sp>
      <p:pic>
        <p:nvPicPr>
          <p:cNvPr id="3" name="Picture Placeholder 2" descr="212218108028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212218108029</a:t>
            </a:r>
          </a:p>
          <a:p>
            <a:r>
              <a:t>KIRUTHIKA E</a:t>
            </a:r>
          </a:p>
        </p:txBody>
      </p:sp>
      <p:pic>
        <p:nvPicPr>
          <p:cNvPr id="3" name="Picture Placeholder 2" descr="212218108029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212218108030</a:t>
            </a:r>
          </a:p>
          <a:p>
            <a:r>
              <a:t>LOGESH R M</a:t>
            </a:r>
          </a:p>
        </p:txBody>
      </p:sp>
      <p:pic>
        <p:nvPicPr>
          <p:cNvPr id="3" name="Picture Placeholder 2" descr="212218108030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212218108032</a:t>
            </a:r>
          </a:p>
          <a:p>
            <a:r>
              <a:t>MOHAMED ZUBAIR K</a:t>
            </a:r>
          </a:p>
        </p:txBody>
      </p:sp>
      <p:pic>
        <p:nvPicPr>
          <p:cNvPr id="3" name="Picture Placeholder 2" descr="212218108032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212218108033</a:t>
            </a:r>
          </a:p>
          <a:p>
            <a:r>
              <a:t>MONISA D</a:t>
            </a:r>
          </a:p>
        </p:txBody>
      </p:sp>
      <p:pic>
        <p:nvPicPr>
          <p:cNvPr id="3" name="Picture Placeholder 2" descr="212218108033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212218108034</a:t>
            </a:r>
          </a:p>
          <a:p>
            <a:r>
              <a:t>MUKESH V</a:t>
            </a:r>
          </a:p>
        </p:txBody>
      </p:sp>
      <p:pic>
        <p:nvPicPr>
          <p:cNvPr id="3" name="Picture Placeholder 2" descr="212218108034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212218108035</a:t>
            </a:r>
          </a:p>
          <a:p>
            <a:r>
              <a:t>NANTHINI M R</a:t>
            </a:r>
          </a:p>
        </p:txBody>
      </p:sp>
      <p:pic>
        <p:nvPicPr>
          <p:cNvPr id="3" name="Picture Placeholder 2" descr="212218108035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212218108036</a:t>
            </a:r>
          </a:p>
          <a:p>
            <a:r>
              <a:t>NISHANTHINI S</a:t>
            </a:r>
          </a:p>
        </p:txBody>
      </p:sp>
      <p:pic>
        <p:nvPicPr>
          <p:cNvPr id="3" name="Picture Placeholder 2" descr="212218108036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212218108020</a:t>
            </a:r>
          </a:p>
          <a:p>
            <a:r>
              <a:t>JAYAPRIYA G</a:t>
            </a:r>
          </a:p>
        </p:txBody>
      </p:sp>
      <p:pic>
        <p:nvPicPr>
          <p:cNvPr id="3" name="Picture Placeholder 2" descr="212218108020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 with Distinction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212218108038</a:t>
            </a:r>
          </a:p>
          <a:p>
            <a:r>
              <a:t>NIVASHINI R</a:t>
            </a:r>
          </a:p>
        </p:txBody>
      </p:sp>
      <p:pic>
        <p:nvPicPr>
          <p:cNvPr id="3" name="Picture Placeholder 2" descr="212218108038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212218108039</a:t>
            </a:r>
          </a:p>
          <a:p>
            <a:r>
              <a:t>PADMAPRIYA D</a:t>
            </a:r>
          </a:p>
        </p:txBody>
      </p:sp>
      <p:pic>
        <p:nvPicPr>
          <p:cNvPr id="3" name="Picture Placeholder 2" descr="212218108039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212218108040</a:t>
            </a:r>
          </a:p>
          <a:p>
            <a:r>
              <a:t>PAVITHRA N</a:t>
            </a:r>
          </a:p>
        </p:txBody>
      </p:sp>
      <p:pic>
        <p:nvPicPr>
          <p:cNvPr id="3" name="Picture Placeholder 2" descr="212218108040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212218108041</a:t>
            </a:r>
          </a:p>
          <a:p>
            <a:r>
              <a:t>POOJA S</a:t>
            </a:r>
          </a:p>
        </p:txBody>
      </p:sp>
      <p:pic>
        <p:nvPicPr>
          <p:cNvPr id="3" name="Picture Placeholder 2" descr="212218108041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212218108042</a:t>
            </a:r>
          </a:p>
          <a:p>
            <a:r>
              <a:t>POOJAPRIYANKA V I</a:t>
            </a:r>
          </a:p>
        </p:txBody>
      </p:sp>
      <p:pic>
        <p:nvPicPr>
          <p:cNvPr id="3" name="Picture Placeholder 2" descr="212218108042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212218108043</a:t>
            </a:r>
          </a:p>
          <a:p>
            <a:r>
              <a:t>PRADEEKSHA NEELAMEGAM</a:t>
            </a:r>
          </a:p>
        </p:txBody>
      </p:sp>
      <p:pic>
        <p:nvPicPr>
          <p:cNvPr id="3" name="Picture Placeholder 2" descr="212218108043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212218108044</a:t>
            </a:r>
          </a:p>
          <a:p>
            <a:r>
              <a:t>RAHUL P</a:t>
            </a:r>
          </a:p>
        </p:txBody>
      </p:sp>
      <p:pic>
        <p:nvPicPr>
          <p:cNvPr id="3" name="Picture Placeholder 2" descr="212218108044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212218108045</a:t>
            </a:r>
          </a:p>
          <a:p>
            <a:r>
              <a:t>RAHUL S A</a:t>
            </a:r>
          </a:p>
        </p:txBody>
      </p:sp>
      <p:pic>
        <p:nvPicPr>
          <p:cNvPr id="3" name="Picture Placeholder 2" descr="212218108045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212218108046</a:t>
            </a:r>
          </a:p>
          <a:p>
            <a:r>
              <a:t>RAMYA R</a:t>
            </a:r>
          </a:p>
        </p:txBody>
      </p:sp>
      <p:pic>
        <p:nvPicPr>
          <p:cNvPr id="3" name="Picture Placeholder 2" descr="212218108046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212218108047</a:t>
            </a:r>
          </a:p>
          <a:p>
            <a:r>
              <a:t>ROSHINI H</a:t>
            </a:r>
          </a:p>
        </p:txBody>
      </p:sp>
      <p:pic>
        <p:nvPicPr>
          <p:cNvPr id="3" name="Picture Placeholder 2" descr="212218108047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212218108021</a:t>
            </a:r>
          </a:p>
          <a:p>
            <a:r>
              <a:t>JAYASHREE G</a:t>
            </a:r>
          </a:p>
        </p:txBody>
      </p:sp>
      <p:pic>
        <p:nvPicPr>
          <p:cNvPr id="3" name="Picture Placeholder 2" descr="212218108021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 with Distinction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212218108048</a:t>
            </a:r>
          </a:p>
          <a:p>
            <a:r>
              <a:t>SANJAY G</a:t>
            </a:r>
          </a:p>
        </p:txBody>
      </p:sp>
      <p:pic>
        <p:nvPicPr>
          <p:cNvPr id="3" name="Picture Placeholder 2" descr="212218108048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212218108049</a:t>
            </a:r>
          </a:p>
          <a:p>
            <a:r>
              <a:t>SARAN R</a:t>
            </a:r>
          </a:p>
        </p:txBody>
      </p:sp>
      <p:pic>
        <p:nvPicPr>
          <p:cNvPr id="3" name="Picture Placeholder 2" descr="212218108049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212218108050</a:t>
            </a:r>
          </a:p>
          <a:p>
            <a:r>
              <a:t>SHIVADARSHINI A R</a:t>
            </a:r>
          </a:p>
        </p:txBody>
      </p:sp>
      <p:pic>
        <p:nvPicPr>
          <p:cNvPr id="3" name="Picture Placeholder 2" descr="212218108050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212218108051</a:t>
            </a:r>
          </a:p>
          <a:p>
            <a:r>
              <a:t>SIDDHARTH RAJ K</a:t>
            </a:r>
          </a:p>
        </p:txBody>
      </p:sp>
      <p:pic>
        <p:nvPicPr>
          <p:cNvPr id="3" name="Picture Placeholder 2" descr="212218108051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212218108052</a:t>
            </a:r>
          </a:p>
          <a:p>
            <a:r>
              <a:t>SIVABALAN S</a:t>
            </a:r>
          </a:p>
        </p:txBody>
      </p:sp>
      <p:pic>
        <p:nvPicPr>
          <p:cNvPr id="3" name="Picture Placeholder 2" descr="212218108052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212218108053</a:t>
            </a:r>
          </a:p>
          <a:p>
            <a:r>
              <a:t>SIVA RANJINI M</a:t>
            </a:r>
          </a:p>
        </p:txBody>
      </p:sp>
      <p:pic>
        <p:nvPicPr>
          <p:cNvPr id="3" name="Picture Placeholder 2" descr="212218108053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212218108055</a:t>
            </a:r>
          </a:p>
          <a:p>
            <a:r>
              <a:t>SRIPRIYA S</a:t>
            </a:r>
          </a:p>
        </p:txBody>
      </p:sp>
      <p:pic>
        <p:nvPicPr>
          <p:cNvPr id="3" name="Picture Placeholder 2" descr="212218108055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212218108056</a:t>
            </a:r>
          </a:p>
          <a:p>
            <a:r>
              <a:t>SRIRAM M</a:t>
            </a:r>
          </a:p>
        </p:txBody>
      </p:sp>
      <p:pic>
        <p:nvPicPr>
          <p:cNvPr id="3" name="Picture Placeholder 2" descr="212218108056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212218108058</a:t>
            </a:r>
          </a:p>
          <a:p>
            <a:r>
              <a:t>SWETHA SRI P S</a:t>
            </a:r>
          </a:p>
        </p:txBody>
      </p:sp>
      <p:pic>
        <p:nvPicPr>
          <p:cNvPr id="3" name="Picture Placeholder 2" descr="212218108058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212218108060</a:t>
            </a:r>
          </a:p>
          <a:p>
            <a:r>
              <a:t>UITTHAMUGI S</a:t>
            </a:r>
          </a:p>
        </p:txBody>
      </p:sp>
      <p:pic>
        <p:nvPicPr>
          <p:cNvPr id="3" name="Picture Placeholder 2" descr="212218108060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212218108024</a:t>
            </a:r>
          </a:p>
          <a:p>
            <a:r>
              <a:t>KAAVIPRIYA G</a:t>
            </a:r>
          </a:p>
        </p:txBody>
      </p:sp>
      <p:pic>
        <p:nvPicPr>
          <p:cNvPr id="3" name="Picture Placeholder 2" descr="212218108024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 with Distinction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212218108061</a:t>
            </a:r>
          </a:p>
          <a:p>
            <a:r>
              <a:t>VICTOR M</a:t>
            </a:r>
          </a:p>
        </p:txBody>
      </p:sp>
      <p:pic>
        <p:nvPicPr>
          <p:cNvPr id="3" name="Picture Placeholder 2" descr="212218108061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212218108062</a:t>
            </a:r>
          </a:p>
          <a:p>
            <a:r>
              <a:t>YUVANA V</a:t>
            </a:r>
          </a:p>
        </p:txBody>
      </p:sp>
      <p:pic>
        <p:nvPicPr>
          <p:cNvPr id="3" name="Picture Placeholder 2" descr="212218108062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212218108031</a:t>
            </a:r>
          </a:p>
          <a:p>
            <a:r>
              <a:t>MEGAVATHI M</a:t>
            </a:r>
          </a:p>
        </p:txBody>
      </p:sp>
      <p:pic>
        <p:nvPicPr>
          <p:cNvPr id="3" name="Picture Placeholder 2" descr="212218108031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 with Distinction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212218108037</a:t>
            </a:r>
          </a:p>
          <a:p>
            <a:r>
              <a:t>NITHYASREE P</a:t>
            </a:r>
          </a:p>
        </p:txBody>
      </p:sp>
      <p:pic>
        <p:nvPicPr>
          <p:cNvPr id="3" name="Picture Placeholder 2" descr="212218108037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 with Distinction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212218108054</a:t>
            </a:r>
          </a:p>
          <a:p>
            <a:r>
              <a:t>SOWMIYA R</a:t>
            </a:r>
          </a:p>
        </p:txBody>
      </p:sp>
      <p:pic>
        <p:nvPicPr>
          <p:cNvPr id="3" name="Picture Placeholder 2" descr="212218108054.jpg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-25755" r="-25755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t>First Class with Distinction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341</Words>
  <Application>Microsoft Office PowerPoint</Application>
  <PresentationFormat>On-screen Show (4:3)</PresentationFormat>
  <Paragraphs>183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212218108002 AMRITHA S</vt:lpstr>
      <vt:lpstr>212218108007 CHITRA PRIYA M</vt:lpstr>
      <vt:lpstr>212218108009 DIVYA D</vt:lpstr>
      <vt:lpstr>212218108020 JAYAPRIYA G</vt:lpstr>
      <vt:lpstr>212218108021 JAYASHREE G</vt:lpstr>
      <vt:lpstr>212218108024 KAAVIPRIYA G</vt:lpstr>
      <vt:lpstr>212218108031 MEGAVATHI M</vt:lpstr>
      <vt:lpstr>212218108037 NITHYASREE P</vt:lpstr>
      <vt:lpstr>212218108054 SOWMIYA R</vt:lpstr>
      <vt:lpstr>212218108057 SUBALAKSHMI M</vt:lpstr>
      <vt:lpstr>212218108059 THEEBA B</vt:lpstr>
      <vt:lpstr>212218108001 AISWARYA B</vt:lpstr>
      <vt:lpstr>212218108003 ANNIE PRIYA RAJ</vt:lpstr>
      <vt:lpstr>212218108004 ARAVIND R</vt:lpstr>
      <vt:lpstr>212218108005 ARAVIND S</vt:lpstr>
      <vt:lpstr>212218108006 BARATHKUMAR S</vt:lpstr>
      <vt:lpstr>212218108008 DARSHINI S</vt:lpstr>
      <vt:lpstr>212218108010 EZHILARASI M</vt:lpstr>
      <vt:lpstr>212218108011 GIRIDHARAN B</vt:lpstr>
      <vt:lpstr>212218108013 HARI KUMAR K A</vt:lpstr>
      <vt:lpstr>212218108014 HARISH R</vt:lpstr>
      <vt:lpstr>212218108015 HEMARAJ S</vt:lpstr>
      <vt:lpstr>212218108016 ILAKKIYA A</vt:lpstr>
      <vt:lpstr>212218108017 JAGADEESHWARI S</vt:lpstr>
      <vt:lpstr>212218108018 JAGATHISH M</vt:lpstr>
      <vt:lpstr>212218108019 JAYAKANTH N</vt:lpstr>
      <vt:lpstr>212218108022 JEEVITHA A</vt:lpstr>
      <vt:lpstr>212218108023 JEEVITHA R</vt:lpstr>
      <vt:lpstr>212218108025 KALAIYARASI K</vt:lpstr>
      <vt:lpstr>212218108026 KAVINILA V</vt:lpstr>
      <vt:lpstr>212218108027 KAVITI SUDHEER</vt:lpstr>
      <vt:lpstr>212218108028 KAVIYARASAN M</vt:lpstr>
      <vt:lpstr>212218108029 KIRUTHIKA E</vt:lpstr>
      <vt:lpstr>212218108030 LOGESH R M</vt:lpstr>
      <vt:lpstr>212218108032 MOHAMED ZUBAIR K</vt:lpstr>
      <vt:lpstr>212218108033 MONISA D</vt:lpstr>
      <vt:lpstr>212218108034 MUKESH V</vt:lpstr>
      <vt:lpstr>212218108035 NANTHINI M R</vt:lpstr>
      <vt:lpstr>212218108036 NISHANTHINI S</vt:lpstr>
      <vt:lpstr>212218108038 NIVASHINI R</vt:lpstr>
      <vt:lpstr>212218108039 PADMAPRIYA D</vt:lpstr>
      <vt:lpstr>212218108040 PAVITHRA N</vt:lpstr>
      <vt:lpstr>212218108041 POOJA S</vt:lpstr>
      <vt:lpstr>212218108042 POOJAPRIYANKA V I</vt:lpstr>
      <vt:lpstr>212218108043 PRADEEKSHA NEELAMEGAM</vt:lpstr>
      <vt:lpstr>212218108044 RAHUL P</vt:lpstr>
      <vt:lpstr>212218108045 RAHUL S A</vt:lpstr>
      <vt:lpstr>212218108046 RAMYA R</vt:lpstr>
      <vt:lpstr>212218108047 ROSHINI H</vt:lpstr>
      <vt:lpstr>212218108048 SANJAY G</vt:lpstr>
      <vt:lpstr>212218108049 SARAN R</vt:lpstr>
      <vt:lpstr>212218108050 SHIVADARSHINI A R</vt:lpstr>
      <vt:lpstr>212218108051 SIDDHARTH RAJ K</vt:lpstr>
      <vt:lpstr>212218108052 SIVABALAN S</vt:lpstr>
      <vt:lpstr>212218108053 SIVA RANJINI M</vt:lpstr>
      <vt:lpstr>212218108055 SRIPRIYA S</vt:lpstr>
      <vt:lpstr>212218108056 SRIRAM M</vt:lpstr>
      <vt:lpstr>212218108058 SWETHA SRI P S</vt:lpstr>
      <vt:lpstr>212218108060 UITTHAMUGI S</vt:lpstr>
      <vt:lpstr>212218108061 VICTOR M</vt:lpstr>
      <vt:lpstr>212218108062 YUVANA V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212217104002 ABBAS ZOHARBHAI RANGWALA</dc:title>
  <dc:subject/>
  <dc:creator/>
  <cp:keywords/>
  <dc:description>generated using python-pptx</dc:description>
  <cp:lastModifiedBy>Microsoft account</cp:lastModifiedBy>
  <cp:revision>13</cp:revision>
  <dcterms:created xsi:type="dcterms:W3CDTF">2013-01-27T09:14:16Z</dcterms:created>
  <dcterms:modified xsi:type="dcterms:W3CDTF">2023-11-23T14:08:16Z</dcterms:modified>
  <cp:category/>
</cp:coreProperties>
</file>